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1"/>
  </p:sldMasterIdLst>
  <p:notesMasterIdLst>
    <p:notesMasterId r:id="rId7"/>
  </p:notesMasterIdLst>
  <p:sldIdLst>
    <p:sldId id="287" r:id="rId2"/>
    <p:sldId id="288" r:id="rId3"/>
    <p:sldId id="289" r:id="rId4"/>
    <p:sldId id="290" r:id="rId5"/>
    <p:sldId id="291" r:id="rId6"/>
  </p:sldIdLst>
  <p:sldSz cx="9144000" cy="6858000" type="screen4x3"/>
  <p:notesSz cx="6858000" cy="9144000"/>
  <p:defaultTextStyle>
    <a:defPPr>
      <a:defRPr lang="en-NZ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8080"/>
    <a:srgbClr val="969696"/>
    <a:srgbClr val="99CC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65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NZ" smtClean="0"/>
              <a:t>Click to edit Master text styles</a:t>
            </a:r>
          </a:p>
          <a:p>
            <a:pPr lvl="1"/>
            <a:r>
              <a:rPr lang="en-NZ" smtClean="0"/>
              <a:t>Second level</a:t>
            </a:r>
          </a:p>
          <a:p>
            <a:pPr lvl="2"/>
            <a:r>
              <a:rPr lang="en-NZ" smtClean="0"/>
              <a:t>Third level</a:t>
            </a:r>
          </a:p>
          <a:p>
            <a:pPr lvl="3"/>
            <a:r>
              <a:rPr lang="en-NZ" smtClean="0"/>
              <a:t>Fourth level</a:t>
            </a:r>
          </a:p>
          <a:p>
            <a:pPr lvl="4"/>
            <a:r>
              <a:rPr lang="en-NZ" smtClean="0"/>
              <a:t>Fifth level</a:t>
            </a:r>
          </a:p>
        </p:txBody>
      </p:sp>
      <p:sp>
        <p:nvSpPr>
          <p:cNvPr id="65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NZ"/>
          </a:p>
        </p:txBody>
      </p:sp>
      <p:sp>
        <p:nvSpPr>
          <p:cNvPr id="65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5C248392-1FBA-4C26-85F6-FCB2A3905F16}" type="slidenum">
              <a:rPr lang="en-NZ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92150"/>
            <a:ext cx="205740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2150"/>
            <a:ext cx="601980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675"/>
            <a:ext cx="4038600" cy="4105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06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1476375" y="692150"/>
            <a:ext cx="7210425" cy="102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NZ" smtClean="0"/>
          </a:p>
        </p:txBody>
      </p:sp>
      <p:sp>
        <p:nvSpPr>
          <p:cNvPr id="59407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44675"/>
            <a:ext cx="8229600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 smtClean="0"/>
          </a:p>
        </p:txBody>
      </p:sp>
      <p:sp>
        <p:nvSpPr>
          <p:cNvPr id="59410" name="Rectangle 18"/>
          <p:cNvSpPr>
            <a:spLocks noChangeArrowheads="1"/>
          </p:cNvSpPr>
          <p:nvPr/>
        </p:nvSpPr>
        <p:spPr bwMode="auto">
          <a:xfrm>
            <a:off x="0" y="0"/>
            <a:ext cx="9144000" cy="533400"/>
          </a:xfrm>
          <a:prstGeom prst="rect">
            <a:avLst/>
          </a:prstGeom>
          <a:solidFill>
            <a:srgbClr val="3A3C3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sp>
        <p:nvSpPr>
          <p:cNvPr id="59411" name="Rectangle 19"/>
          <p:cNvSpPr>
            <a:spLocks noChangeArrowheads="1"/>
          </p:cNvSpPr>
          <p:nvPr/>
        </p:nvSpPr>
        <p:spPr bwMode="auto">
          <a:xfrm>
            <a:off x="0" y="6096000"/>
            <a:ext cx="9144000" cy="762000"/>
          </a:xfrm>
          <a:prstGeom prst="rect">
            <a:avLst/>
          </a:prstGeom>
          <a:solidFill>
            <a:srgbClr val="B0C124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NZ"/>
          </a:p>
        </p:txBody>
      </p:sp>
      <p:pic>
        <p:nvPicPr>
          <p:cNvPr id="59414" name="Picture 22" descr="Cognition Hybrid RGB - print ready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620713"/>
            <a:ext cx="1441450" cy="64135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B0C124"/>
          </a:solidFill>
          <a:latin typeface="Lucida Grande" pitchFamily="-46" charset="0"/>
          <a:ea typeface="ヒラギノ角ゴ Pro W3" pitchFamily="-46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¨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99CC00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7" name="Picture 9" descr="Cognition Hybrid PP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7898" name="Rectangle 10"/>
          <p:cNvSpPr>
            <a:spLocks noChangeArrowheads="1"/>
          </p:cNvSpPr>
          <p:nvPr/>
        </p:nvSpPr>
        <p:spPr bwMode="auto">
          <a:xfrm>
            <a:off x="322263" y="5876925"/>
            <a:ext cx="849788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NZ" sz="2600" b="1" dirty="0" smtClean="0">
                <a:latin typeface="Tahoma" charset="0"/>
              </a:rPr>
              <a:t>Incorporating ‘scientific Enquiry’ into unit plans</a:t>
            </a:r>
            <a:endParaRPr lang="en-NZ" sz="2600" b="1" dirty="0">
              <a:latin typeface="Tahoma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8080"/>
                </a:solidFill>
              </a:rPr>
              <a:t>Learning intentions:</a:t>
            </a:r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That ‘enquiry’ cuts across all subject strands</a:t>
            </a:r>
          </a:p>
          <a:p>
            <a:r>
              <a:rPr lang="en-US" dirty="0" smtClean="0"/>
              <a:t>That ‘enquiry’ is assessed separately from the three subject strands</a:t>
            </a:r>
          </a:p>
          <a:p>
            <a:r>
              <a:rPr lang="en-US" dirty="0" smtClean="0"/>
              <a:t>That enquiry skills are subject-independent, and teachers at each grade level need to cooperatively identify which ones they already cover and…</a:t>
            </a:r>
          </a:p>
          <a:p>
            <a:r>
              <a:rPr lang="en-US" dirty="0" smtClean="0"/>
              <a:t>…fill any gaps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75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75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675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Points for consideration -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That cluster specs inform assessment at Grade 12, and should therefore serve as a model for assessment at grades 10 &amp; 11.</a:t>
            </a:r>
          </a:p>
          <a:p>
            <a:pPr lvl="0"/>
            <a:r>
              <a:rPr lang="en-US" dirty="0" smtClean="0"/>
              <a:t>If pre-tests are to be used, they need not follow this format.</a:t>
            </a:r>
          </a:p>
          <a:p>
            <a:pPr lvl="0"/>
            <a:r>
              <a:rPr lang="en-US" dirty="0" smtClean="0"/>
              <a:t>Is there scope for treating worksheets as formative assessments?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thoughts…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Timelines are important. Is the time allowance (warning) for planning and writing of exams sufficient?</a:t>
            </a:r>
          </a:p>
          <a:p>
            <a:pPr lvl="0"/>
            <a:r>
              <a:rPr lang="en-US" dirty="0" smtClean="0"/>
              <a:t>Can open-book tests be used to train students in research </a:t>
            </a:r>
            <a:r>
              <a:rPr lang="en-US" smtClean="0"/>
              <a:t>skills?</a:t>
            </a:r>
            <a:endParaRPr lang="en-US" dirty="0" smtClean="0"/>
          </a:p>
          <a:p>
            <a:pPr lvl="0"/>
            <a:r>
              <a:rPr lang="en-US" dirty="0" smtClean="0"/>
              <a:t>That a glossary must be used by students, and words have English and Arabic definitions. This must be referred to often.</a:t>
            </a:r>
          </a:p>
          <a:p>
            <a:pPr lvl="0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8080"/>
                </a:solidFill>
              </a:rPr>
              <a:t>Do we understand: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That ‘enquiry’ cuts across all subject strands</a:t>
            </a:r>
          </a:p>
          <a:p>
            <a:r>
              <a:rPr lang="en-US" dirty="0" smtClean="0"/>
              <a:t>That ‘enquiry’ is assessed separately from the three subject strands</a:t>
            </a:r>
          </a:p>
          <a:p>
            <a:r>
              <a:rPr lang="en-US" dirty="0" smtClean="0"/>
              <a:t>That enquiry skills are subject-independent, and teachers at each grade level need to cooperatively identify which ones they already cover </a:t>
            </a:r>
            <a:r>
              <a:rPr lang="en-US" dirty="0" smtClean="0"/>
              <a:t>and fill gaps</a:t>
            </a:r>
            <a:endParaRPr lang="en-US" dirty="0" smtClean="0"/>
          </a:p>
          <a:p>
            <a:r>
              <a:rPr lang="en-US" dirty="0" smtClean="0"/>
              <a:t>Where do NPS fit? More on developing your own portfolio in the next semester…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SET-PPT-Master">
  <a:themeElements>
    <a:clrScheme name="Presentation CC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resentation CCL">
      <a:majorFont>
        <a:latin typeface="Lucida Grande"/>
        <a:ea typeface="ヒラギノ角ゴ Pro W3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NZ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tion CC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CC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CC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MSET-PPT-Master</Template>
  <TotalTime>26</TotalTime>
  <Words>235</Words>
  <Application>Microsoft Office PowerPoint</Application>
  <PresentationFormat>On-screen Show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MSET-PPT-Master</vt:lpstr>
      <vt:lpstr>Slide 1</vt:lpstr>
      <vt:lpstr>Learning intentions:</vt:lpstr>
      <vt:lpstr>Points for consideration - assessments</vt:lpstr>
      <vt:lpstr>Other thoughts…</vt:lpstr>
      <vt:lpstr>Do we understand: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Multiserve Cognition Consulting Ltd</dc:creator>
  <cp:lastModifiedBy> </cp:lastModifiedBy>
  <cp:revision>8</cp:revision>
  <dcterms:created xsi:type="dcterms:W3CDTF">2008-10-27T05:16:44Z</dcterms:created>
  <dcterms:modified xsi:type="dcterms:W3CDTF">2009-01-13T05:14:55Z</dcterms:modified>
</cp:coreProperties>
</file>